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5"/>
  </p:notes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 varScale="1">
        <p:scale>
          <a:sx n="109" d="100"/>
          <a:sy n="109" d="100"/>
        </p:scale>
        <p:origin x="-390" y="-78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39C295-E13C-4131-8281-E5760594D091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1413" y="739775"/>
            <a:ext cx="4452937" cy="37004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686300"/>
            <a:ext cx="5389563" cy="44402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DEB83A-B783-41C8-9AC4-5C30E0D54D2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379002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DEB83A-B783-41C8-9AC4-5C30E0D54D24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081601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正方形/長方形 12"/>
          <p:cNvSpPr>
            <a:spLocks noChangeAspect="1"/>
          </p:cNvSpPr>
          <p:nvPr userDrawn="1"/>
        </p:nvSpPr>
        <p:spPr>
          <a:xfrm>
            <a:off x="-172" y="4033200"/>
            <a:ext cx="7885285" cy="2520000"/>
          </a:xfrm>
          <a:prstGeom prst="rect">
            <a:avLst/>
          </a:prstGeom>
          <a:solidFill>
            <a:srgbClr val="3EB37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2" tIns="45711" rIns="91422" bIns="45711" rtlCol="0" anchor="ctr"/>
          <a:lstStyle/>
          <a:p>
            <a:pPr algn="ctr"/>
            <a:endParaRPr kumimoji="1" lang="ja-JP" altLang="en-US"/>
          </a:p>
        </p:txBody>
      </p:sp>
      <p:pic>
        <p:nvPicPr>
          <p:cNvPr id="12" name="図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659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grpSp>
        <p:nvGrpSpPr>
          <p:cNvPr id="38" name="グループ化 37"/>
          <p:cNvGrpSpPr>
            <a:grpSpLocks noChangeAspect="1"/>
          </p:cNvGrpSpPr>
          <p:nvPr/>
        </p:nvGrpSpPr>
        <p:grpSpPr>
          <a:xfrm>
            <a:off x="1494281" y="756320"/>
            <a:ext cx="4879611" cy="2783813"/>
            <a:chOff x="36750" y="880276"/>
            <a:chExt cx="7654295" cy="4366765"/>
          </a:xfrm>
        </p:grpSpPr>
        <p:pic>
          <p:nvPicPr>
            <p:cNvPr id="42" name="Picture 6" descr="C:\Users\vanfu-vos-01\Desktop\牧野work\@@@進行中@@@\ADP\33_歯科\新しいフォルダー\イラスト.png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700753" y="2789948"/>
              <a:ext cx="2385525" cy="2457093"/>
            </a:xfrm>
            <a:prstGeom prst="rect">
              <a:avLst/>
            </a:prstGeom>
            <a:noFill/>
          </p:spPr>
        </p:pic>
        <p:pic>
          <p:nvPicPr>
            <p:cNvPr id="43" name="Picture 7" descr="C:\Users\vanfu-vos-01\Desktop\牧野work\@@@進行中@@@\ADP\33_歯科\新しいフォルダー\吹き出し.pn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082703" y="880276"/>
              <a:ext cx="2242681" cy="2172971"/>
            </a:xfrm>
            <a:prstGeom prst="rect">
              <a:avLst/>
            </a:prstGeom>
            <a:noFill/>
          </p:spPr>
        </p:pic>
        <p:sp>
          <p:nvSpPr>
            <p:cNvPr id="44" name="テキスト ボックス 43"/>
            <p:cNvSpPr txBox="1"/>
            <p:nvPr/>
          </p:nvSpPr>
          <p:spPr>
            <a:xfrm>
              <a:off x="1053340" y="1372121"/>
              <a:ext cx="2303786" cy="868988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ja-JP" altLang="en-US" sz="1200" dirty="0">
                  <a:solidFill>
                    <a:srgbClr val="F39800"/>
                  </a:solidFill>
                  <a:latin typeface="HG丸ｺﾞｼｯｸM-PRO" pitchFamily="50" charset="-128"/>
                  <a:ea typeface="HG丸ｺﾞｼｯｸM-PRO" pitchFamily="50" charset="-128"/>
                </a:rPr>
                <a:t>土・日祝日も</a:t>
              </a:r>
            </a:p>
            <a:p>
              <a:pPr algn="ctr"/>
              <a:r>
                <a:rPr lang="ja-JP" altLang="en-US" sz="1200" dirty="0">
                  <a:solidFill>
                    <a:srgbClr val="F39800"/>
                  </a:solidFill>
                  <a:latin typeface="HG丸ｺﾞｼｯｸM-PRO" pitchFamily="50" charset="-128"/>
                  <a:ea typeface="HG丸ｺﾞｼｯｸM-PRO" pitchFamily="50" charset="-128"/>
                </a:rPr>
                <a:t>診療しています</a:t>
              </a:r>
            </a:p>
          </p:txBody>
        </p:sp>
        <p:sp>
          <p:nvSpPr>
            <p:cNvPr id="45" name="円/楕円 44"/>
            <p:cNvSpPr>
              <a:spLocks noChangeAspect="1"/>
            </p:cNvSpPr>
            <p:nvPr/>
          </p:nvSpPr>
          <p:spPr>
            <a:xfrm>
              <a:off x="57953" y="3252302"/>
              <a:ext cx="1814231" cy="1814337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46" name="円/楕円 45"/>
            <p:cNvSpPr>
              <a:spLocks noChangeAspect="1"/>
            </p:cNvSpPr>
            <p:nvPr/>
          </p:nvSpPr>
          <p:spPr>
            <a:xfrm>
              <a:off x="5876814" y="3218668"/>
              <a:ext cx="1814231" cy="1814337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47" name="円/楕円 46"/>
            <p:cNvSpPr>
              <a:spLocks noChangeAspect="1"/>
            </p:cNvSpPr>
            <p:nvPr/>
          </p:nvSpPr>
          <p:spPr>
            <a:xfrm>
              <a:off x="4559558" y="1072547"/>
              <a:ext cx="1814231" cy="1814337"/>
            </a:xfrm>
            <a:prstGeom prst="ellipse">
              <a:avLst/>
            </a:prstGeom>
            <a:solidFill>
              <a:srgbClr val="3EB37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 sz="1100"/>
            </a:p>
          </p:txBody>
        </p:sp>
        <p:sp>
          <p:nvSpPr>
            <p:cNvPr id="48" name="テキスト ボックス 47"/>
            <p:cNvSpPr txBox="1">
              <a:spLocks noChangeAspect="1"/>
            </p:cNvSpPr>
            <p:nvPr/>
          </p:nvSpPr>
          <p:spPr>
            <a:xfrm>
              <a:off x="4284287" y="1574442"/>
              <a:ext cx="2418975" cy="76035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院内完全</a:t>
              </a:r>
            </a:p>
            <a:p>
              <a:pPr algn="ctr"/>
              <a:r>
                <a:rPr lang="ja-JP" altLang="en-US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バリアフリー</a:t>
              </a:r>
              <a:endParaRPr lang="ja-JP" altLang="en-US" sz="12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49" name="テキスト ボックス 48"/>
            <p:cNvSpPr txBox="1">
              <a:spLocks noChangeAspect="1"/>
            </p:cNvSpPr>
            <p:nvPr/>
          </p:nvSpPr>
          <p:spPr>
            <a:xfrm>
              <a:off x="36750" y="3779292"/>
              <a:ext cx="1814231" cy="76035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zh-TW" altLang="en-US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訪問診療</a:t>
              </a:r>
            </a:p>
            <a:p>
              <a:pPr algn="ctr"/>
              <a:r>
                <a:rPr lang="zh-TW" altLang="en-US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対応</a:t>
              </a:r>
              <a:endParaRPr lang="ja-JP" altLang="en-US" sz="12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  <p:sp>
          <p:nvSpPr>
            <p:cNvPr id="50" name="テキスト ボックス 49"/>
            <p:cNvSpPr txBox="1">
              <a:spLocks noChangeAspect="1"/>
            </p:cNvSpPr>
            <p:nvPr/>
          </p:nvSpPr>
          <p:spPr>
            <a:xfrm>
              <a:off x="5870469" y="3745658"/>
              <a:ext cx="1814231" cy="76035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夜</a:t>
              </a:r>
              <a:r>
                <a:rPr lang="en-US" altLang="ja-JP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9</a:t>
              </a:r>
              <a:r>
                <a:rPr lang="ja-JP" altLang="en-US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時まで</a:t>
              </a:r>
            </a:p>
            <a:p>
              <a:pPr algn="ctr"/>
              <a:r>
                <a:rPr lang="ja-JP" altLang="en-US" sz="12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受付</a:t>
              </a:r>
              <a:endParaRPr lang="ja-JP" altLang="en-US" sz="1200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sp>
        <p:nvSpPr>
          <p:cNvPr id="58" name="テキスト ボックス 57"/>
          <p:cNvSpPr txBox="1"/>
          <p:nvPr/>
        </p:nvSpPr>
        <p:spPr>
          <a:xfrm>
            <a:off x="918543" y="3519695"/>
            <a:ext cx="6048027" cy="476985"/>
          </a:xfrm>
          <a:prstGeom prst="rect">
            <a:avLst/>
          </a:prstGeom>
          <a:noFill/>
        </p:spPr>
        <p:txBody>
          <a:bodyPr wrap="square" lIns="91422" tIns="45711" rIns="91422" bIns="45711" rtlCol="0" anchor="ctr">
            <a:spAutoFit/>
          </a:bodyPr>
          <a:lstStyle/>
          <a:p>
            <a:pPr algn="ctr">
              <a:lnSpc>
                <a:spcPts val="2975"/>
              </a:lnSpc>
            </a:pPr>
            <a:r>
              <a:rPr lang="ja-JP" altLang="en-US" sz="3000" dirty="0" smtClean="0">
                <a:latin typeface="HG丸ｺﾞｼｯｸM-PRO" pitchFamily="50" charset="-128"/>
                <a:ea typeface="HG丸ｺﾞｼｯｸM-PRO" pitchFamily="50" charset="-128"/>
              </a:rPr>
              <a:t>アスクル歯科医院</a:t>
            </a:r>
            <a:endParaRPr lang="ja-JP" altLang="en-US" sz="3000" dirty="0">
              <a:latin typeface="HG丸ｺﾞｼｯｸM-PRO" pitchFamily="50" charset="-128"/>
              <a:ea typeface="HG丸ｺﾞｼｯｸM-PRO" pitchFamily="50" charset="-128"/>
            </a:endParaRPr>
          </a:p>
        </p:txBody>
      </p:sp>
      <p:grpSp>
        <p:nvGrpSpPr>
          <p:cNvPr id="73" name="グループ化 72"/>
          <p:cNvGrpSpPr>
            <a:grpSpLocks noChangeAspect="1"/>
          </p:cNvGrpSpPr>
          <p:nvPr/>
        </p:nvGrpSpPr>
        <p:grpSpPr>
          <a:xfrm>
            <a:off x="1494284" y="4212704"/>
            <a:ext cx="1295523" cy="1068870"/>
            <a:chOff x="4036619" y="7238000"/>
            <a:chExt cx="2879732" cy="2375918"/>
          </a:xfrm>
        </p:grpSpPr>
        <p:sp>
          <p:nvSpPr>
            <p:cNvPr id="74" name="正方形/長方形 73"/>
            <p:cNvSpPr/>
            <p:nvPr/>
          </p:nvSpPr>
          <p:spPr>
            <a:xfrm>
              <a:off x="4036619" y="7238000"/>
              <a:ext cx="2879732" cy="237591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422" tIns="45711" rIns="91422" bIns="45711"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テキスト ボックス 74"/>
            <p:cNvSpPr txBox="1"/>
            <p:nvPr/>
          </p:nvSpPr>
          <p:spPr>
            <a:xfrm>
              <a:off x="4612565" y="8189781"/>
              <a:ext cx="1727838" cy="472357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 algn="ctr"/>
              <a:r>
                <a:rPr lang="ja-JP" altLang="en-US" sz="1100" dirty="0" smtClean="0">
                  <a:solidFill>
                    <a:schemeClr val="bg1"/>
                  </a:solidFill>
                  <a:latin typeface="HG丸ｺﾞｼｯｸM-PRO" pitchFamily="50" charset="-128"/>
                  <a:ea typeface="HG丸ｺﾞｼｯｸM-PRO" pitchFamily="50" charset="-128"/>
                </a:rPr>
                <a:t>地図入る</a:t>
              </a:r>
              <a:endParaRPr lang="ja-JP" altLang="en-US" sz="1100" b="1" dirty="0">
                <a:solidFill>
                  <a:schemeClr val="bg1"/>
                </a:solidFill>
                <a:latin typeface="HG丸ｺﾞｼｯｸM-PRO" pitchFamily="50" charset="-128"/>
                <a:ea typeface="HG丸ｺﾞｼｯｸM-PRO" pitchFamily="50" charset="-128"/>
              </a:endParaRPr>
            </a:p>
          </p:txBody>
        </p:sp>
      </p:grpSp>
      <p:grpSp>
        <p:nvGrpSpPr>
          <p:cNvPr id="76" name="グループ化 75"/>
          <p:cNvGrpSpPr/>
          <p:nvPr/>
        </p:nvGrpSpPr>
        <p:grpSpPr>
          <a:xfrm>
            <a:off x="4356186" y="4644752"/>
            <a:ext cx="2474011" cy="452543"/>
            <a:chOff x="5094042" y="5309950"/>
            <a:chExt cx="2474011" cy="452543"/>
          </a:xfrm>
        </p:grpSpPr>
        <p:sp>
          <p:nvSpPr>
            <p:cNvPr id="77" name="テキスト ボックス 76"/>
            <p:cNvSpPr txBox="1"/>
            <p:nvPr/>
          </p:nvSpPr>
          <p:spPr>
            <a:xfrm>
              <a:off x="5094042" y="5309950"/>
              <a:ext cx="1416952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2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アスクル歯科医院</a:t>
              </a:r>
              <a:endParaRPr lang="ja-JP" altLang="en-US" sz="12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8" name="テキスト ボックス 77"/>
            <p:cNvSpPr txBox="1"/>
            <p:nvPr/>
          </p:nvSpPr>
          <p:spPr>
            <a:xfrm>
              <a:off x="6451502" y="5309950"/>
              <a:ext cx="1116551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10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院長 鈴木健太</a:t>
              </a:r>
              <a:endParaRPr lang="ja-JP" altLang="en-US" sz="10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  <p:sp>
          <p:nvSpPr>
            <p:cNvPr id="79" name="テキスト ボックス 78"/>
            <p:cNvSpPr txBox="1"/>
            <p:nvPr/>
          </p:nvSpPr>
          <p:spPr>
            <a:xfrm>
              <a:off x="5094042" y="5464994"/>
              <a:ext cx="2303785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〒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135-0061 </a:t>
              </a:r>
              <a:r>
                <a:rPr lang="zh-TW" altLang="en-US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東京都江東区豊洲</a:t>
              </a:r>
              <a:r>
                <a:rPr lang="en-US" altLang="zh-TW" sz="700" dirty="0" smtClean="0">
                  <a:solidFill>
                    <a:schemeClr val="bg1"/>
                  </a:solidFill>
                  <a:latin typeface="HGｺﾞｼｯｸM" pitchFamily="49" charset="-128"/>
                  <a:ea typeface="HGｺﾞｼｯｸM" pitchFamily="49" charset="-128"/>
                </a:rPr>
                <a:t>3-2-3</a:t>
              </a:r>
              <a:endParaRPr lang="ja-JP" altLang="en-US" sz="700" dirty="0">
                <a:solidFill>
                  <a:schemeClr val="bg1"/>
                </a:solidFill>
                <a:latin typeface="HGｺﾞｼｯｸM" pitchFamily="49" charset="-128"/>
                <a:ea typeface="HGｺﾞｼｯｸM" pitchFamily="49" charset="-128"/>
              </a:endParaRPr>
            </a:p>
          </p:txBody>
        </p:sp>
      </p:grpSp>
      <p:grpSp>
        <p:nvGrpSpPr>
          <p:cNvPr id="80" name="グループ化 79"/>
          <p:cNvGrpSpPr/>
          <p:nvPr/>
        </p:nvGrpSpPr>
        <p:grpSpPr>
          <a:xfrm>
            <a:off x="2934444" y="4212704"/>
            <a:ext cx="4311924" cy="492889"/>
            <a:chOff x="479478" y="10012198"/>
            <a:chExt cx="4311924" cy="492889"/>
          </a:xfrm>
        </p:grpSpPr>
        <p:pic>
          <p:nvPicPr>
            <p:cNvPr id="81" name="Picture 8" descr="C:\Users\vanfu-vos-01\Desktop\牧野work\@@@進行中@@@\ADP\33_歯科\新しいフォルダー\オブジェクト1.png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501452" y="10012198"/>
              <a:ext cx="1420522" cy="399992"/>
            </a:xfrm>
            <a:prstGeom prst="rect">
              <a:avLst/>
            </a:prstGeom>
            <a:noFill/>
          </p:spPr>
        </p:pic>
        <p:sp>
          <p:nvSpPr>
            <p:cNvPr id="82" name="テキスト ボックス 81"/>
            <p:cNvSpPr txBox="1"/>
            <p:nvPr/>
          </p:nvSpPr>
          <p:spPr>
            <a:xfrm>
              <a:off x="479478" y="10068136"/>
              <a:ext cx="1465634" cy="297499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ja-JP" altLang="en-US" sz="1100" dirty="0" smtClean="0">
                  <a:solidFill>
                    <a:srgbClr val="3EB370"/>
                  </a:solidFill>
                  <a:latin typeface="HGｺﾞｼｯｸE" pitchFamily="49" charset="-128"/>
                  <a:ea typeface="HGｺﾞｼｯｸE" pitchFamily="49" charset="-128"/>
                </a:rPr>
                <a:t>ご予約はこちらから</a:t>
              </a:r>
              <a:endParaRPr lang="ja-JP" altLang="en-US" sz="1100" dirty="0">
                <a:solidFill>
                  <a:srgbClr val="3EB370"/>
                </a:solidFill>
                <a:latin typeface="HGｺﾞｼｯｸE" pitchFamily="49" charset="-128"/>
                <a:ea typeface="HGｺﾞｼｯｸE" pitchFamily="49" charset="-128"/>
              </a:endParaRPr>
            </a:p>
          </p:txBody>
        </p:sp>
        <p:sp>
          <p:nvSpPr>
            <p:cNvPr id="83" name="テキスト ボックス 82"/>
            <p:cNvSpPr txBox="1"/>
            <p:nvPr/>
          </p:nvSpPr>
          <p:spPr>
            <a:xfrm>
              <a:off x="1901220" y="10026257"/>
              <a:ext cx="2890182" cy="29747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8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TEL 03-1234-1111</a:t>
              </a:r>
              <a:endParaRPr lang="ja-JP" altLang="en-US" sz="18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  <p:sp>
          <p:nvSpPr>
            <p:cNvPr id="84" name="テキスト ボックス 83"/>
            <p:cNvSpPr txBox="1"/>
            <p:nvPr/>
          </p:nvSpPr>
          <p:spPr>
            <a:xfrm>
              <a:off x="1901220" y="10228363"/>
              <a:ext cx="2890182" cy="276724"/>
            </a:xfrm>
            <a:prstGeom prst="rect">
              <a:avLst/>
            </a:prstGeom>
            <a:noFill/>
          </p:spPr>
          <p:txBody>
            <a:bodyPr wrap="square" lIns="91422" tIns="45711" rIns="91422" bIns="45711" rtlCol="0">
              <a:spAutoFit/>
            </a:bodyPr>
            <a:lstStyle/>
            <a:p>
              <a:pPr>
                <a:lnSpc>
                  <a:spcPts val="1559"/>
                </a:lnSpc>
              </a:pPr>
              <a:r>
                <a:rPr lang="en-US" altLang="ja-JP" sz="1200" dirty="0" smtClean="0">
                  <a:solidFill>
                    <a:schemeClr val="bg1"/>
                  </a:solidFill>
                  <a:latin typeface="Meiryo UI" pitchFamily="50" charset="-128"/>
                  <a:ea typeface="Meiryo UI" pitchFamily="50" charset="-128"/>
                  <a:cs typeface="Meiryo UI" pitchFamily="50" charset="-128"/>
                </a:rPr>
                <a:t>http://www.askult.com/</a:t>
              </a:r>
              <a:endParaRPr lang="ja-JP" altLang="en-US" sz="1200" dirty="0">
                <a:solidFill>
                  <a:schemeClr val="bg1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none">
        <a:spAutoFit/>
      </a:bodyPr>
      <a:lstStyle>
        <a:defPPr>
          <a:defRPr sz="2800" b="1" dirty="0" smtClean="0">
            <a:solidFill>
              <a:srgbClr val="FFFF00"/>
            </a:solidFill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185</Words>
  <Application>Microsoft Office PowerPoint</Application>
  <PresentationFormat>ユーザー設定</PresentationFormat>
  <Paragraphs>32</Paragraphs>
  <Slides>3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2015-04-21T04:45:09Z</dcterms:created>
  <dcterms:modified xsi:type="dcterms:W3CDTF">2015-04-21T04:45:12Z</dcterms:modified>
</cp:coreProperties>
</file>